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26.10.2017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000108"/>
            <a:ext cx="7772400" cy="371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 </a:t>
            </a:r>
            <a:br>
              <a:rPr lang="ru-RU" dirty="0" smtClean="0"/>
            </a:br>
            <a:r>
              <a:rPr lang="ru-RU" b="1" cap="all" dirty="0" smtClean="0"/>
              <a:t>Уважаемые родители!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Поздравляем Вас!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Ваш ребёнок ПОВЗРОСЛЕЛ!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Теперь он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ПЯТИКЛАССНИК!!!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 descr="скачанные файлы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4000504"/>
            <a:ext cx="3500430" cy="2562374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14285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сложности </a:t>
            </a:r>
            <a:r>
              <a:rPr lang="ru-RU" dirty="0" smtClean="0"/>
              <a:t>этого </a:t>
            </a:r>
            <a:r>
              <a:rPr lang="ru-RU" dirty="0" smtClean="0"/>
              <a:t>периода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214422"/>
            <a:ext cx="8001056" cy="5000660"/>
          </a:xfrm>
        </p:spPr>
        <p:txBody>
          <a:bodyPr>
            <a:normAutofit fontScale="92500" lnSpcReduction="20000"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Необходимость осваивать «Новую школьную территорию». </a:t>
            </a:r>
          </a:p>
          <a:p>
            <a:pPr lvl="0"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Увеличение количества </a:t>
            </a:r>
          </a:p>
          <a:p>
            <a:pPr lvl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учебных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дисциплин.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Хроническая или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эпизодическая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учебная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успешность.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Отсутствие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преемственности требований, предъявляемых учителями начальной школы и среднего звена, а так же рассогласованность требований разных учителей-предметников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Смена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классного руководителя.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Резкое изменение в уровне родительского контроля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помощи.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e9b210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7950" y="1500174"/>
            <a:ext cx="2606459" cy="2000264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14414" y="478632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Все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эти «словечки» крепко зацепляются в подсознании ребенка, и потом не удивляйтесь, если ребёнок отдалился от Вас, стал скрытным, ленивым, недоверчивым, неуверенным в себе.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214414" y="357166"/>
            <a:ext cx="3657600" cy="466344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Как часто Вы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говорите</a:t>
            </a:r>
          </a:p>
          <a:p>
            <a:pPr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детям…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Я сейчас занят(а)!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Посмотри, что ты сейчас натворил!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Это надо делать не так!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Когда же ты научишься!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Сколько раз я тебе говорила!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Я не могу тебе помочь. Разбирайся сам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Ты сведёшь меня с ума!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Уйди от меня!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072066" y="357166"/>
            <a:ext cx="3657600" cy="466344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А эти слова ласкают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душу</a:t>
            </a:r>
          </a:p>
          <a:p>
            <a:pPr>
              <a:buNone/>
            </a:pP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ребёнка: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Ты самый любимый</a:t>
            </a:r>
          </a:p>
          <a:p>
            <a:pPr lvl="0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Ты очень многое можешь</a:t>
            </a:r>
          </a:p>
          <a:p>
            <a:pPr lvl="0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Что бы мы без тебя делали</a:t>
            </a:r>
          </a:p>
          <a:p>
            <a:pPr lvl="0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Я всегда помогу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тебе.</a:t>
            </a: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Я радуюсь твоим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успехам</a:t>
            </a: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Чтобы не случилось, твой дом – твоя крепость</a:t>
            </a:r>
          </a:p>
          <a:p>
            <a:pPr lvl="0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Расскажи мне,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тобой.</a:t>
            </a: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Я понимаю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тебя.</a:t>
            </a: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0100" y="0"/>
            <a:ext cx="7929618" cy="63579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Дети учатся жить у жизни:</a:t>
            </a:r>
            <a:endParaRPr lang="ru-RU" sz="2400" dirty="0" smtClean="0"/>
          </a:p>
          <a:p>
            <a:pPr lvl="1"/>
            <a:r>
              <a:rPr lang="ru-RU" dirty="0" smtClean="0"/>
              <a:t>     Если </a:t>
            </a:r>
            <a:r>
              <a:rPr lang="ru-RU" dirty="0" smtClean="0"/>
              <a:t>ребенка постоянно критикуют – он учится </a:t>
            </a:r>
            <a:r>
              <a:rPr lang="ru-RU" dirty="0" smtClean="0"/>
              <a:t>   ненавидеть</a:t>
            </a:r>
            <a:r>
              <a:rPr lang="ru-RU" dirty="0" smtClean="0"/>
              <a:t>.</a:t>
            </a:r>
          </a:p>
          <a:p>
            <a:pPr lvl="1"/>
            <a:r>
              <a:rPr lang="ru-RU" dirty="0" smtClean="0"/>
              <a:t>       Если </a:t>
            </a:r>
            <a:r>
              <a:rPr lang="ru-RU" dirty="0" smtClean="0"/>
              <a:t>ребенок живет во вражде, он учится - быть агрессивным.</a:t>
            </a:r>
          </a:p>
          <a:p>
            <a:pPr lvl="1"/>
            <a:r>
              <a:rPr lang="ru-RU" dirty="0" smtClean="0"/>
              <a:t>Если  ребенка высмеивают – он становится замкнутым.</a:t>
            </a:r>
          </a:p>
          <a:p>
            <a:pPr lvl="1"/>
            <a:r>
              <a:rPr lang="ru-RU" dirty="0" smtClean="0"/>
              <a:t>Если ребенок растет в упреках – он учится жить с чувством вины.</a:t>
            </a:r>
          </a:p>
          <a:p>
            <a:pPr lvl="1"/>
            <a:r>
              <a:rPr lang="ru-RU" dirty="0" smtClean="0"/>
              <a:t>Если ребенок растет в терпимости – он учится понимать других.</a:t>
            </a:r>
          </a:p>
          <a:p>
            <a:pPr lvl="1"/>
            <a:r>
              <a:rPr lang="ru-RU" dirty="0" smtClean="0"/>
              <a:t>Если ребенок растет в честности – он учится быть справедливым</a:t>
            </a:r>
            <a:r>
              <a:rPr lang="ru-RU" dirty="0" smtClean="0"/>
              <a:t>.</a:t>
            </a:r>
          </a:p>
          <a:p>
            <a:pPr lvl="1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Если ребенка поддерживают – он учится ценить себя.</a:t>
            </a:r>
          </a:p>
          <a:p>
            <a:pPr lvl="1">
              <a:buNone/>
            </a:pPr>
            <a:endParaRPr lang="ru-RU" sz="2000" dirty="0" smtClean="0"/>
          </a:p>
          <a:p>
            <a:endParaRPr lang="ru-RU" dirty="0"/>
          </a:p>
        </p:txBody>
      </p:sp>
      <p:pic>
        <p:nvPicPr>
          <p:cNvPr id="5" name="Рисунок 4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0043"/>
            <a:ext cx="1695117" cy="1643074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0"/>
            <a:ext cx="7498080" cy="1143000"/>
          </a:xfrm>
        </p:spPr>
        <p:txBody>
          <a:bodyPr/>
          <a:lstStyle/>
          <a:p>
            <a:r>
              <a:rPr lang="ru-RU" dirty="0" smtClean="0"/>
              <a:t>Рекомендации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1538" y="1071546"/>
            <a:ext cx="7929618" cy="5643602"/>
          </a:xfrm>
        </p:spPr>
        <p:txBody>
          <a:bodyPr>
            <a:normAutofit lnSpcReduction="10000"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Создавайте условия для развития самостоятельности в поведении ребенка.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 ученика должны быть обязанности, за выполнение которых он несет ответственность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lnSpc>
                <a:spcPct val="110000"/>
              </a:lnSpc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Для пятиклассника учитель – уже не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такой</a:t>
            </a:r>
          </a:p>
          <a:p>
            <a:pPr lvl="0">
              <a:lnSpc>
                <a:spcPct val="110000"/>
              </a:lnSpc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непререкаемый авторитет, как раньше, в </a:t>
            </a:r>
          </a:p>
          <a:p>
            <a:pPr lvl="0">
              <a:lnSpc>
                <a:spcPct val="110000"/>
              </a:lnSpc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адрес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учителей могу звучать критические 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0000"/>
              </a:lnSpc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замечания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Важно обсудить с ребенком 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0000"/>
              </a:lnSpc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причины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его недовольства, поддерживая при этом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авторитет</a:t>
            </a:r>
          </a:p>
          <a:p>
            <a:pPr lvl="0">
              <a:lnSpc>
                <a:spcPct val="110000"/>
              </a:lnSpc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учителя.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Ученику уже не так интересна учеба сама по себе, многим в школе интересно бывать по тому, что там много друзей.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Важно, чтобы у ребенка была возможность обсудить свои школьные дела, учебу и отношения с друзьями в семье и с классными руководителями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Если Вас что-то беспокоит в поведении ребенка, его учебных делах, желательно обратиться за консультацией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 классному руководителю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школьному психологу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7" name="Рисунок 6" descr="стресс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12" y="1714488"/>
            <a:ext cx="2714612" cy="1714512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32</TotalTime>
  <Words>275</Words>
  <Application>Microsoft Office PowerPoint</Application>
  <PresentationFormat>Экран (4:3)</PresentationFormat>
  <Paragraphs>52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Солнцестояние</vt:lpstr>
      <vt:lpstr>  Уважаемые родители! Поздравляем Вас! Ваш ребёнок ПОВЗРОСЛЕЛ! Теперь он ПЯТИКЛАССНИК!!! </vt:lpstr>
      <vt:lpstr>Основные сложности этого периода: </vt:lpstr>
      <vt:lpstr> Все эти «словечки» крепко зацепляются в подсознании ребенка, и потом не удивляйтесь, если ребёнок отдалился от Вас, стал скрытным, ленивым, недоверчивым, неуверенным в себе. </vt:lpstr>
      <vt:lpstr>Слайд 4</vt:lpstr>
      <vt:lpstr>Рекомендации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Уважаемые родители! Поздравляем Вас! Ваш ребёнок ПОВЗРОСЛЕЛ! Теперь он ПЯТИКЛАССНИК!!! </dc:title>
  <cp:lastModifiedBy>Гость</cp:lastModifiedBy>
  <cp:revision>16</cp:revision>
  <dcterms:modified xsi:type="dcterms:W3CDTF">2017-10-26T05:24:38Z</dcterms:modified>
</cp:coreProperties>
</file>