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852" y="2143116"/>
            <a:ext cx="7715304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Детская агрессия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214414" y="5786454"/>
            <a:ext cx="7772400" cy="898521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 педагог-психолог Антипина Э.Ф.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8643998" cy="478634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Агрессия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- действие или только намерения,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имеющие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причинение вреда другому человеку, предмету. 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Агрессия может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проявляться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физически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нанесение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вреда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здоровью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людей,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порча предметов)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вербально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т.е.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словесно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(оскорбления,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угрозы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унижения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преследования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.).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Для чего людям агрессия?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Иногда она выступает как: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средство достижения какой-нибудь цели (отнять что-либо, принудить к чему-то);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самоутверждения;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защитное поведение.</a:t>
            </a:r>
          </a:p>
          <a:p>
            <a:endParaRPr lang="ru-RU" dirty="0"/>
          </a:p>
        </p:txBody>
      </p:sp>
      <p:pic>
        <p:nvPicPr>
          <p:cNvPr id="4" name="Рисунок 3" descr="e5c9111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1928802"/>
            <a:ext cx="2445854" cy="228601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501122" cy="578647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lnSpc>
                <a:spcPct val="12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Портрет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агрессивного ребёнка: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Агрессивный ребёнок чувствует себя одиноким; насторожен</a:t>
            </a:r>
          </a:p>
          <a:p>
            <a:pPr lvl="0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время пытается вывести из равновесия своих близких, учителей;</a:t>
            </a:r>
          </a:p>
          <a:p>
            <a:pPr lvl="0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конфликтных ситуация не считает себя виновным;</a:t>
            </a:r>
          </a:p>
          <a:p>
            <a:pPr lvl="0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Ребёнку не знакомо такое чувство, как сопереживание, ему безразличны чувства окружающих; - обидчивый, чувствительный, мстительный.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lnSpc>
                <a:spcPct val="12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причины агрессивности ребенка: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Гиперопека. </a:t>
            </a:r>
          </a:p>
          <a:p>
            <a:pPr lvl="0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Физическое, психологическое или сексуальное насилие по отношению к ребенку или по отношению к одному из членов семьи, свидетелем которого стал ребенок (копирование родительской модели отношений).</a:t>
            </a:r>
          </a:p>
          <a:p>
            <a:pPr lvl="0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Негативное влияние сибсов (братья и сестры) (отвержение, соперничество, ревность и жестокость с их стороны).</a:t>
            </a:r>
          </a:p>
          <a:p>
            <a:pPr lvl="0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Родительская депривация (носит защитный, протестный характер).</a:t>
            </a:r>
          </a:p>
          <a:p>
            <a:pPr lvl="0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Наличие специфических семейных традиций.</a:t>
            </a:r>
          </a:p>
          <a:p>
            <a:endParaRPr lang="ru-RU" dirty="0"/>
          </a:p>
        </p:txBody>
      </p:sp>
      <p:pic>
        <p:nvPicPr>
          <p:cNvPr id="4" name="Рисунок 3" descr="567c4b6b-2e63-1c2a-2e63-1c63364122c4.photo.0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6446" y="2571743"/>
            <a:ext cx="2928958" cy="928695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28802"/>
            <a:ext cx="8229600" cy="4525963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Игры для детей и их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родителей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Воспользоваться «Чудо–Вещами» для выплескивания негативных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эмоций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Позиция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родителей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Консультация специалистов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857232"/>
            <a:ext cx="871465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Рекомендации для родителей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circl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</TotalTime>
  <Words>84</Words>
  <Application>Microsoft Office PowerPoint</Application>
  <PresentationFormat>Экран (4:3)</PresentationFormat>
  <Paragraphs>32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Подготовила педагог-психолог Антипина Э.Ф.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Подготовила педагог-психолог Антипина Э.Ф.</dc:title>
  <cp:lastModifiedBy>Гость</cp:lastModifiedBy>
  <cp:revision>4</cp:revision>
  <dcterms:modified xsi:type="dcterms:W3CDTF">2018-01-30T06:13:35Z</dcterms:modified>
</cp:coreProperties>
</file>